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2" r:id="rId5"/>
    <p:sldId id="275" r:id="rId6"/>
    <p:sldId id="277" r:id="rId7"/>
    <p:sldId id="276" r:id="rId8"/>
    <p:sldId id="256" r:id="rId9"/>
    <p:sldId id="257" r:id="rId10"/>
    <p:sldId id="261" r:id="rId11"/>
    <p:sldId id="258" r:id="rId12"/>
    <p:sldId id="259" r:id="rId13"/>
    <p:sldId id="260" r:id="rId14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40A135-746D-4DDC-AA0D-AA3C426DB2ED}" v="5" dt="2020-06-18T10:12:45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s Reitzig" userId="3ae393dc-be48-412b-aa61-95fe46e5bdd6" providerId="ADAL" clId="{C140A135-746D-4DDC-AA0D-AA3C426DB2ED}"/>
    <pc:docChg chg="undo custSel addSld delSld modSld">
      <pc:chgData name="Iris Reitzig" userId="3ae393dc-be48-412b-aa61-95fe46e5bdd6" providerId="ADAL" clId="{C140A135-746D-4DDC-AA0D-AA3C426DB2ED}" dt="2020-06-18T10:25:07.184" v="19" actId="2696"/>
      <pc:docMkLst>
        <pc:docMk/>
      </pc:docMkLst>
      <pc:sldChg chg="del modTransition">
        <pc:chgData name="Iris Reitzig" userId="3ae393dc-be48-412b-aa61-95fe46e5bdd6" providerId="ADAL" clId="{C140A135-746D-4DDC-AA0D-AA3C426DB2ED}" dt="2020-06-04T11:26:07.719" v="1" actId="2696"/>
        <pc:sldMkLst>
          <pc:docMk/>
          <pc:sldMk cId="2126442168" sldId="274"/>
        </pc:sldMkLst>
      </pc:sldChg>
      <pc:sldChg chg="addSp new setBg">
        <pc:chgData name="Iris Reitzig" userId="3ae393dc-be48-412b-aa61-95fe46e5bdd6" providerId="ADAL" clId="{C140A135-746D-4DDC-AA0D-AA3C426DB2ED}" dt="2020-06-04T11:27:00.094" v="4"/>
        <pc:sldMkLst>
          <pc:docMk/>
          <pc:sldMk cId="2138971471" sldId="277"/>
        </pc:sldMkLst>
        <pc:picChg chg="add">
          <ac:chgData name="Iris Reitzig" userId="3ae393dc-be48-412b-aa61-95fe46e5bdd6" providerId="ADAL" clId="{C140A135-746D-4DDC-AA0D-AA3C426DB2ED}" dt="2020-06-04T11:26:42.055" v="3"/>
          <ac:picMkLst>
            <pc:docMk/>
            <pc:sldMk cId="2138971471" sldId="277"/>
            <ac:picMk id="2" creationId="{196A98E1-6293-4FCB-9356-013855EC2CC0}"/>
          </ac:picMkLst>
        </pc:picChg>
      </pc:sldChg>
      <pc:sldChg chg="addSp delSp modSp del mod">
        <pc:chgData name="Iris Reitzig" userId="3ae393dc-be48-412b-aa61-95fe46e5bdd6" providerId="ADAL" clId="{C140A135-746D-4DDC-AA0D-AA3C426DB2ED}" dt="2020-06-18T10:25:07.184" v="19" actId="2696"/>
        <pc:sldMkLst>
          <pc:docMk/>
          <pc:sldMk cId="2575494282" sldId="278"/>
        </pc:sldMkLst>
        <pc:spChg chg="del">
          <ac:chgData name="Iris Reitzig" userId="3ae393dc-be48-412b-aa61-95fe46e5bdd6" providerId="ADAL" clId="{C140A135-746D-4DDC-AA0D-AA3C426DB2ED}" dt="2020-06-18T10:12:21.430" v="5" actId="478"/>
          <ac:spMkLst>
            <pc:docMk/>
            <pc:sldMk cId="2575494282" sldId="278"/>
            <ac:spMk id="4" creationId="{DE52E33B-573F-4335-81D0-A22CB2F97E58}"/>
          </ac:spMkLst>
        </pc:spChg>
        <pc:spChg chg="add del">
          <ac:chgData name="Iris Reitzig" userId="3ae393dc-be48-412b-aa61-95fe46e5bdd6" providerId="ADAL" clId="{C140A135-746D-4DDC-AA0D-AA3C426DB2ED}" dt="2020-06-18T10:12:32.965" v="14" actId="478"/>
          <ac:spMkLst>
            <pc:docMk/>
            <pc:sldMk cId="2575494282" sldId="278"/>
            <ac:spMk id="5" creationId="{638336A6-DF6B-43B9-A9C6-5B2B82D4C8D3}"/>
          </ac:spMkLst>
        </pc:spChg>
        <pc:spChg chg="add del mod">
          <ac:chgData name="Iris Reitzig" userId="3ae393dc-be48-412b-aa61-95fe46e5bdd6" providerId="ADAL" clId="{C140A135-746D-4DDC-AA0D-AA3C426DB2ED}" dt="2020-06-18T10:12:33.966" v="16" actId="478"/>
          <ac:spMkLst>
            <pc:docMk/>
            <pc:sldMk cId="2575494282" sldId="278"/>
            <ac:spMk id="6" creationId="{7D0A19A7-1470-4725-A991-2BADEA2A6E13}"/>
          </ac:spMkLst>
        </pc:spChg>
        <pc:spChg chg="add del mod">
          <ac:chgData name="Iris Reitzig" userId="3ae393dc-be48-412b-aa61-95fe46e5bdd6" providerId="ADAL" clId="{C140A135-746D-4DDC-AA0D-AA3C426DB2ED}" dt="2020-06-18T10:12:34.636" v="18" actId="478"/>
          <ac:spMkLst>
            <pc:docMk/>
            <pc:sldMk cId="2575494282" sldId="278"/>
            <ac:spMk id="7" creationId="{3FE2AE75-20CE-4975-BE30-8DBADFE38AB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376F-12AF-4CED-99A7-BD5A43F71BB3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56E-53E5-4A12-BACB-76A59E31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17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376F-12AF-4CED-99A7-BD5A43F71BB3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56E-53E5-4A12-BACB-76A59E31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26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376F-12AF-4CED-99A7-BD5A43F71BB3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56E-53E5-4A12-BACB-76A59E31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83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376F-12AF-4CED-99A7-BD5A43F71BB3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56E-53E5-4A12-BACB-76A59E31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4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376F-12AF-4CED-99A7-BD5A43F71BB3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56E-53E5-4A12-BACB-76A59E31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24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376F-12AF-4CED-99A7-BD5A43F71BB3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56E-53E5-4A12-BACB-76A59E31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39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376F-12AF-4CED-99A7-BD5A43F71BB3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56E-53E5-4A12-BACB-76A59E31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28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376F-12AF-4CED-99A7-BD5A43F71BB3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56E-53E5-4A12-BACB-76A59E31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35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376F-12AF-4CED-99A7-BD5A43F71BB3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56E-53E5-4A12-BACB-76A59E31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68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376F-12AF-4CED-99A7-BD5A43F71BB3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56E-53E5-4A12-BACB-76A59E31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72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376F-12AF-4CED-99A7-BD5A43F71BB3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E56E-53E5-4A12-BACB-76A59E31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27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9376F-12AF-4CED-99A7-BD5A43F71BB3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0E56E-53E5-4A12-BACB-76A59E31B1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192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23592" y="5876862"/>
            <a:ext cx="73448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de-DE" sz="4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4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nucleus</a:t>
            </a:r>
            <a:r>
              <a:rPr lang="de-DE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de-DE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14BC1C-0A5F-4266-8403-6615B8132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578" y="3897947"/>
            <a:ext cx="2796845" cy="188279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8BB7067-DDE5-469A-A2D8-ECFD7E9570A1}"/>
              </a:ext>
            </a:extLst>
          </p:cNvPr>
          <p:cNvSpPr txBox="1"/>
          <p:nvPr/>
        </p:nvSpPr>
        <p:spPr>
          <a:xfrm>
            <a:off x="2623955" y="170334"/>
            <a:ext cx="73448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Wissenschafts</a:t>
            </a:r>
            <a:r>
              <a:rPr lang="de-DE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zentrum </a:t>
            </a:r>
            <a:r>
              <a:rPr lang="de-DE" sz="4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DF4CCF-8B84-4EDE-847D-87AE029FCC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901" r="12201"/>
          <a:stretch>
            <a:fillRect/>
          </a:stretch>
        </p:blipFill>
        <p:spPr>
          <a:xfrm>
            <a:off x="2927647" y="1024165"/>
            <a:ext cx="6737432" cy="278865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662D500-4C42-4652-BB51-F51B5481EAF6}"/>
              </a:ext>
            </a:extLst>
          </p:cNvPr>
          <p:cNvSpPr txBox="1"/>
          <p:nvPr/>
        </p:nvSpPr>
        <p:spPr>
          <a:xfrm>
            <a:off x="7702724" y="4269393"/>
            <a:ext cx="26417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Wissenschaftszentrum Kiel GmbH</a:t>
            </a:r>
          </a:p>
          <a:p>
            <a:r>
              <a:rPr lang="de-DE" sz="1400" dirty="0" err="1"/>
              <a:t>Fraunhoferstraße</a:t>
            </a:r>
            <a:r>
              <a:rPr lang="de-DE" sz="1400" dirty="0"/>
              <a:t> 13</a:t>
            </a:r>
          </a:p>
          <a:p>
            <a:r>
              <a:rPr lang="de-DE" sz="1400" dirty="0"/>
              <a:t>24118 Kiel</a:t>
            </a:r>
          </a:p>
          <a:p>
            <a:endParaRPr lang="de-DE" sz="1400" dirty="0"/>
          </a:p>
          <a:p>
            <a:r>
              <a:rPr lang="de-DE" sz="1400" dirty="0"/>
              <a:t>rezeption@wize-kiel.de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3405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135FB74-37F4-4DA3-8F48-4998FCE72A8C}"/>
              </a:ext>
            </a:extLst>
          </p:cNvPr>
          <p:cNvSpPr/>
          <p:nvPr/>
        </p:nvSpPr>
        <p:spPr>
          <a:xfrm>
            <a:off x="3379147" y="5789950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8CD8176-6A4E-4B6A-8408-757C57DBACEB}"/>
              </a:ext>
            </a:extLst>
          </p:cNvPr>
          <p:cNvSpPr/>
          <p:nvPr/>
        </p:nvSpPr>
        <p:spPr>
          <a:xfrm>
            <a:off x="4729497" y="5789950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DBAF17E-8916-4A53-A51B-255A5104C3DD}"/>
              </a:ext>
            </a:extLst>
          </p:cNvPr>
          <p:cNvSpPr/>
          <p:nvPr/>
        </p:nvSpPr>
        <p:spPr>
          <a:xfrm rot="5400000">
            <a:off x="5658231" y="750667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FA175B-BF4B-4917-81E0-8F9A16EA2705}"/>
              </a:ext>
            </a:extLst>
          </p:cNvPr>
          <p:cNvSpPr/>
          <p:nvPr/>
        </p:nvSpPr>
        <p:spPr>
          <a:xfrm rot="5400000">
            <a:off x="5685225" y="2098240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129A3E-D231-4AC4-B4C9-824C33322793}"/>
              </a:ext>
            </a:extLst>
          </p:cNvPr>
          <p:cNvSpPr/>
          <p:nvPr/>
        </p:nvSpPr>
        <p:spPr>
          <a:xfrm rot="5400000">
            <a:off x="5685224" y="3501662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B8B926-BEF5-4EAB-8EA9-3E4CB7B6890B}"/>
              </a:ext>
            </a:extLst>
          </p:cNvPr>
          <p:cNvSpPr/>
          <p:nvPr/>
        </p:nvSpPr>
        <p:spPr>
          <a:xfrm rot="5400000">
            <a:off x="5685225" y="4849235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80D77D8-6D58-4636-AF12-1FD7A91263F0}"/>
              </a:ext>
            </a:extLst>
          </p:cNvPr>
          <p:cNvSpPr/>
          <p:nvPr/>
        </p:nvSpPr>
        <p:spPr>
          <a:xfrm>
            <a:off x="1643745" y="312898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5C04043-D065-4B90-B820-552E85A734B2}"/>
              </a:ext>
            </a:extLst>
          </p:cNvPr>
          <p:cNvSpPr/>
          <p:nvPr/>
        </p:nvSpPr>
        <p:spPr>
          <a:xfrm>
            <a:off x="2970524" y="312898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813BC40-854C-44F5-A010-D7247B83AE65}"/>
              </a:ext>
            </a:extLst>
          </p:cNvPr>
          <p:cNvSpPr/>
          <p:nvPr/>
        </p:nvSpPr>
        <p:spPr>
          <a:xfrm>
            <a:off x="4279674" y="312898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6608CEF-B8BC-48E4-AC6A-1BB71F1D363B}"/>
              </a:ext>
            </a:extLst>
          </p:cNvPr>
          <p:cNvSpPr/>
          <p:nvPr/>
        </p:nvSpPr>
        <p:spPr>
          <a:xfrm rot="5400000">
            <a:off x="6971933" y="750667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16C76A0-5D7F-4AAC-8393-B17B3E1BBE70}"/>
              </a:ext>
            </a:extLst>
          </p:cNvPr>
          <p:cNvSpPr/>
          <p:nvPr/>
        </p:nvSpPr>
        <p:spPr>
          <a:xfrm rot="5400000">
            <a:off x="6998927" y="2098240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7816261-5C7B-4760-8C1C-46B30A376EA6}"/>
              </a:ext>
            </a:extLst>
          </p:cNvPr>
          <p:cNvSpPr/>
          <p:nvPr/>
        </p:nvSpPr>
        <p:spPr>
          <a:xfrm rot="5400000">
            <a:off x="6998926" y="3501662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57AB33E-7A95-47CB-9A7D-0081956C0974}"/>
              </a:ext>
            </a:extLst>
          </p:cNvPr>
          <p:cNvSpPr/>
          <p:nvPr/>
        </p:nvSpPr>
        <p:spPr>
          <a:xfrm rot="5400000">
            <a:off x="7019183" y="4849236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2A97B18-A088-43E4-B56F-36E11A63B237}"/>
              </a:ext>
            </a:extLst>
          </p:cNvPr>
          <p:cNvSpPr/>
          <p:nvPr/>
        </p:nvSpPr>
        <p:spPr>
          <a:xfrm>
            <a:off x="8473235" y="312898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65DED23-B7C3-42D5-BA1B-AD74F51C8FC9}"/>
              </a:ext>
            </a:extLst>
          </p:cNvPr>
          <p:cNvSpPr/>
          <p:nvPr/>
        </p:nvSpPr>
        <p:spPr>
          <a:xfrm>
            <a:off x="10110486" y="312898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BFF2C44-A314-41DE-AB79-88A01B40E0AC}"/>
              </a:ext>
            </a:extLst>
          </p:cNvPr>
          <p:cNvSpPr/>
          <p:nvPr/>
        </p:nvSpPr>
        <p:spPr>
          <a:xfrm rot="5400000">
            <a:off x="11033210" y="4173556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51556BA-4B8D-43CD-A5DA-823DE560CF6D}"/>
              </a:ext>
            </a:extLst>
          </p:cNvPr>
          <p:cNvSpPr/>
          <p:nvPr/>
        </p:nvSpPr>
        <p:spPr>
          <a:xfrm rot="5400000">
            <a:off x="11034339" y="2810462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FEF80EDC-6ECA-4986-8471-F3886363FFE1}"/>
              </a:ext>
            </a:extLst>
          </p:cNvPr>
          <p:cNvSpPr/>
          <p:nvPr/>
        </p:nvSpPr>
        <p:spPr>
          <a:xfrm rot="5400000">
            <a:off x="11033209" y="1464871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AE1ECED-B574-4950-9AA0-7540EDBF4648}"/>
              </a:ext>
            </a:extLst>
          </p:cNvPr>
          <p:cNvSpPr/>
          <p:nvPr/>
        </p:nvSpPr>
        <p:spPr>
          <a:xfrm>
            <a:off x="9618240" y="5647338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F75A6DC-793A-45C6-A664-AB55712B9A1F}"/>
              </a:ext>
            </a:extLst>
          </p:cNvPr>
          <p:cNvSpPr/>
          <p:nvPr/>
        </p:nvSpPr>
        <p:spPr>
          <a:xfrm rot="5400000">
            <a:off x="1191695" y="2781271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150646F-51F7-4FFD-A8F3-35E9733F07E3}"/>
              </a:ext>
            </a:extLst>
          </p:cNvPr>
          <p:cNvSpPr/>
          <p:nvPr/>
        </p:nvSpPr>
        <p:spPr>
          <a:xfrm>
            <a:off x="633071" y="2758006"/>
            <a:ext cx="466453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7F920D5-E51D-4735-B11A-6C63F6261D58}"/>
              </a:ext>
            </a:extLst>
          </p:cNvPr>
          <p:cNvSpPr txBox="1"/>
          <p:nvPr/>
        </p:nvSpPr>
        <p:spPr>
          <a:xfrm>
            <a:off x="3502880" y="2650788"/>
            <a:ext cx="172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Tische im U im Raum Einstein</a:t>
            </a:r>
          </a:p>
        </p:txBody>
      </p:sp>
      <p:sp>
        <p:nvSpPr>
          <p:cNvPr id="29" name="Pfeil: nach links 28">
            <a:extLst>
              <a:ext uri="{FF2B5EF4-FFF2-40B4-BE49-F238E27FC236}">
                <a16:creationId xmlns:a16="http://schemas.microsoft.com/office/drawing/2014/main" id="{A8CD7744-A9C9-4AC1-803C-9ADE53A00BB1}"/>
              </a:ext>
            </a:extLst>
          </p:cNvPr>
          <p:cNvSpPr/>
          <p:nvPr/>
        </p:nvSpPr>
        <p:spPr>
          <a:xfrm>
            <a:off x="1099524" y="396901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0BEFA84-0880-48EA-A16F-0BBE3F3FEF0C}"/>
              </a:ext>
            </a:extLst>
          </p:cNvPr>
          <p:cNvSpPr txBox="1"/>
          <p:nvPr/>
        </p:nvSpPr>
        <p:spPr>
          <a:xfrm>
            <a:off x="581607" y="4666885"/>
            <a:ext cx="20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Projektionsrichtung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0B5D625-29C2-4AEC-810B-44490024A3EA}"/>
              </a:ext>
            </a:extLst>
          </p:cNvPr>
          <p:cNvSpPr txBox="1"/>
          <p:nvPr/>
        </p:nvSpPr>
        <p:spPr>
          <a:xfrm>
            <a:off x="8603103" y="2567012"/>
            <a:ext cx="170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Tische im U im Raum Siemens</a:t>
            </a:r>
          </a:p>
        </p:txBody>
      </p:sp>
      <p:sp>
        <p:nvSpPr>
          <p:cNvPr id="32" name="Pfeil: nach unten 31">
            <a:extLst>
              <a:ext uri="{FF2B5EF4-FFF2-40B4-BE49-F238E27FC236}">
                <a16:creationId xmlns:a16="http://schemas.microsoft.com/office/drawing/2014/main" id="{2D6F3583-77A5-4F5C-BEC2-2077010CF60F}"/>
              </a:ext>
            </a:extLst>
          </p:cNvPr>
          <p:cNvSpPr/>
          <p:nvPr/>
        </p:nvSpPr>
        <p:spPr>
          <a:xfrm>
            <a:off x="8846737" y="46689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14A6BEB-878C-464D-82BB-09CA8EA21362}"/>
              </a:ext>
            </a:extLst>
          </p:cNvPr>
          <p:cNvSpPr txBox="1"/>
          <p:nvPr/>
        </p:nvSpPr>
        <p:spPr>
          <a:xfrm>
            <a:off x="8352321" y="4049168"/>
            <a:ext cx="20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Projektionsrichtung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B4C706C-9836-4635-846B-D70421D30713}"/>
              </a:ext>
            </a:extLst>
          </p:cNvPr>
          <p:cNvSpPr/>
          <p:nvPr/>
        </p:nvSpPr>
        <p:spPr>
          <a:xfrm>
            <a:off x="2050053" y="5789950"/>
            <a:ext cx="914400" cy="46645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2CEA618-423E-4D6F-AED4-300AADC04903}"/>
              </a:ext>
            </a:extLst>
          </p:cNvPr>
          <p:cNvCxnSpPr/>
          <p:nvPr/>
        </p:nvCxnSpPr>
        <p:spPr>
          <a:xfrm>
            <a:off x="6718041" y="102637"/>
            <a:ext cx="0" cy="65874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66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517C7D0-6188-41E9-AE1A-95A136AD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5490" y="1583644"/>
            <a:ext cx="58081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71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96A98E1-6293-4FCB-9356-013855EC2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08" y="0"/>
            <a:ext cx="10368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0EFB1E1-BB50-4C8A-B91F-6AE91E699710}"/>
              </a:ext>
            </a:extLst>
          </p:cNvPr>
          <p:cNvSpPr txBox="1"/>
          <p:nvPr/>
        </p:nvSpPr>
        <p:spPr>
          <a:xfrm>
            <a:off x="2230017" y="2220686"/>
            <a:ext cx="7585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Möblierungsvariationen in Zeiten des Abstandes </a:t>
            </a:r>
          </a:p>
          <a:p>
            <a:pPr algn="ctr"/>
            <a:r>
              <a:rPr lang="de-DE" sz="2800" b="1" dirty="0"/>
              <a:t>im großen Saal des Wissenschaftszentrums Kiel</a:t>
            </a:r>
          </a:p>
        </p:txBody>
      </p:sp>
    </p:spTree>
    <p:extLst>
      <p:ext uri="{BB962C8B-B14F-4D97-AF65-F5344CB8AC3E}">
        <p14:creationId xmlns:p14="http://schemas.microsoft.com/office/powerpoint/2010/main" val="118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A1234A3-2AED-48F2-9112-F48E343C1354}"/>
              </a:ext>
            </a:extLst>
          </p:cNvPr>
          <p:cNvSpPr/>
          <p:nvPr/>
        </p:nvSpPr>
        <p:spPr>
          <a:xfrm>
            <a:off x="2198404" y="186373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DC521AE-3585-4A0F-A8FD-9F2D1014E9EF}"/>
              </a:ext>
            </a:extLst>
          </p:cNvPr>
          <p:cNvSpPr/>
          <p:nvPr/>
        </p:nvSpPr>
        <p:spPr>
          <a:xfrm>
            <a:off x="1090568" y="2866937"/>
            <a:ext cx="520118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329D8E-1513-48E8-9AF8-58689CE13969}"/>
              </a:ext>
            </a:extLst>
          </p:cNvPr>
          <p:cNvSpPr/>
          <p:nvPr/>
        </p:nvSpPr>
        <p:spPr>
          <a:xfrm>
            <a:off x="3636247" y="179133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F477A9B-2E73-4165-86E1-1102C1283176}"/>
              </a:ext>
            </a:extLst>
          </p:cNvPr>
          <p:cNvSpPr/>
          <p:nvPr/>
        </p:nvSpPr>
        <p:spPr>
          <a:xfrm>
            <a:off x="5097271" y="179133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8912083-AFA6-46DA-A485-165E88977873}"/>
              </a:ext>
            </a:extLst>
          </p:cNvPr>
          <p:cNvSpPr/>
          <p:nvPr/>
        </p:nvSpPr>
        <p:spPr>
          <a:xfrm>
            <a:off x="6471473" y="147471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BBCC31-2154-4F5F-A92D-9AB65070C642}"/>
              </a:ext>
            </a:extLst>
          </p:cNvPr>
          <p:cNvSpPr/>
          <p:nvPr/>
        </p:nvSpPr>
        <p:spPr>
          <a:xfrm>
            <a:off x="7953712" y="179133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0EDB056-AC3C-4950-A89A-794ABD7CAA1A}"/>
              </a:ext>
            </a:extLst>
          </p:cNvPr>
          <p:cNvSpPr/>
          <p:nvPr/>
        </p:nvSpPr>
        <p:spPr>
          <a:xfrm>
            <a:off x="2667440" y="5655727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3B9BEE8-5D12-4068-B45D-747A870B0541}"/>
              </a:ext>
            </a:extLst>
          </p:cNvPr>
          <p:cNvSpPr/>
          <p:nvPr/>
        </p:nvSpPr>
        <p:spPr>
          <a:xfrm>
            <a:off x="9327914" y="188117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22CF2F3-9E88-4DE3-8658-54B6128593A0}"/>
              </a:ext>
            </a:extLst>
          </p:cNvPr>
          <p:cNvSpPr/>
          <p:nvPr/>
        </p:nvSpPr>
        <p:spPr>
          <a:xfrm rot="5400000">
            <a:off x="10678076" y="867501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D8E3531-6150-4084-AD3D-D56AB45EF0B7}"/>
              </a:ext>
            </a:extLst>
          </p:cNvPr>
          <p:cNvSpPr/>
          <p:nvPr/>
        </p:nvSpPr>
        <p:spPr>
          <a:xfrm rot="5400000">
            <a:off x="10678076" y="2118615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41DF995-A1D1-4259-8A78-7723CD72DED8}"/>
              </a:ext>
            </a:extLst>
          </p:cNvPr>
          <p:cNvSpPr/>
          <p:nvPr/>
        </p:nvSpPr>
        <p:spPr>
          <a:xfrm rot="5400000">
            <a:off x="10678076" y="3397397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7BC1041-FCD5-42DA-AE6B-53BC60F103D5}"/>
              </a:ext>
            </a:extLst>
          </p:cNvPr>
          <p:cNvSpPr/>
          <p:nvPr/>
        </p:nvSpPr>
        <p:spPr>
          <a:xfrm rot="5400000">
            <a:off x="10678075" y="4753830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F01D6C1-15D2-4701-868E-31E185D733C4}"/>
              </a:ext>
            </a:extLst>
          </p:cNvPr>
          <p:cNvSpPr/>
          <p:nvPr/>
        </p:nvSpPr>
        <p:spPr>
          <a:xfrm>
            <a:off x="9104311" y="5620029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7AF082-7CD5-46E2-8A0E-B9092F586818}"/>
              </a:ext>
            </a:extLst>
          </p:cNvPr>
          <p:cNvSpPr/>
          <p:nvPr/>
        </p:nvSpPr>
        <p:spPr>
          <a:xfrm>
            <a:off x="7407907" y="5620029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56234B0-E660-4551-9F9A-86026705BB89}"/>
              </a:ext>
            </a:extLst>
          </p:cNvPr>
          <p:cNvSpPr/>
          <p:nvPr/>
        </p:nvSpPr>
        <p:spPr>
          <a:xfrm>
            <a:off x="5842464" y="5655727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C10FF8C-C091-4AA7-B892-584AB4638746}"/>
              </a:ext>
            </a:extLst>
          </p:cNvPr>
          <p:cNvSpPr/>
          <p:nvPr/>
        </p:nvSpPr>
        <p:spPr>
          <a:xfrm>
            <a:off x="4277021" y="5655727"/>
            <a:ext cx="875537" cy="46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links 19">
            <a:extLst>
              <a:ext uri="{FF2B5EF4-FFF2-40B4-BE49-F238E27FC236}">
                <a16:creationId xmlns:a16="http://schemas.microsoft.com/office/drawing/2014/main" id="{73C49D55-3D3D-4917-8174-FF6DEB8B579F}"/>
              </a:ext>
            </a:extLst>
          </p:cNvPr>
          <p:cNvSpPr/>
          <p:nvPr/>
        </p:nvSpPr>
        <p:spPr>
          <a:xfrm>
            <a:off x="2667440" y="289501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B929458-25C4-4F3C-8BFD-05CF82A236AF}"/>
              </a:ext>
            </a:extLst>
          </p:cNvPr>
          <p:cNvSpPr txBox="1"/>
          <p:nvPr/>
        </p:nvSpPr>
        <p:spPr>
          <a:xfrm>
            <a:off x="2422695" y="2351841"/>
            <a:ext cx="208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Projektionsrichtung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B7E104E-89EB-44B8-AC9E-EBEFA8A0A240}"/>
              </a:ext>
            </a:extLst>
          </p:cNvPr>
          <p:cNvSpPr txBox="1"/>
          <p:nvPr/>
        </p:nvSpPr>
        <p:spPr>
          <a:xfrm>
            <a:off x="5798938" y="2156350"/>
            <a:ext cx="34202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Raum Einstein und Siemens </a:t>
            </a:r>
          </a:p>
          <a:p>
            <a:endParaRPr lang="de-DE" sz="2000" dirty="0"/>
          </a:p>
          <a:p>
            <a:r>
              <a:rPr lang="de-DE" sz="1600" dirty="0"/>
              <a:t>Mit Tischen im U für 15 Personen mit erforderlichem  Abstand und</a:t>
            </a:r>
          </a:p>
          <a:p>
            <a:r>
              <a:rPr lang="de-DE" sz="1600" dirty="0"/>
              <a:t>jeder Tisch nur mit einer Person besetzt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933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E52E33B-573F-4335-81D0-A22CB2F97E58}"/>
              </a:ext>
            </a:extLst>
          </p:cNvPr>
          <p:cNvSpPr/>
          <p:nvPr/>
        </p:nvSpPr>
        <p:spPr>
          <a:xfrm>
            <a:off x="3238151" y="1103151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38336A6-DF6B-43B9-A9C6-5B2B82D4C8D3}"/>
              </a:ext>
            </a:extLst>
          </p:cNvPr>
          <p:cNvSpPr/>
          <p:nvPr/>
        </p:nvSpPr>
        <p:spPr>
          <a:xfrm>
            <a:off x="3269609" y="2488732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D0A19A7-1470-4725-A991-2BADEA2A6E13}"/>
              </a:ext>
            </a:extLst>
          </p:cNvPr>
          <p:cNvSpPr/>
          <p:nvPr/>
        </p:nvSpPr>
        <p:spPr>
          <a:xfrm>
            <a:off x="3303164" y="3822929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FE2AE75-20CE-4975-BE30-8DBADFE38ABC}"/>
              </a:ext>
            </a:extLst>
          </p:cNvPr>
          <p:cNvSpPr/>
          <p:nvPr/>
        </p:nvSpPr>
        <p:spPr>
          <a:xfrm>
            <a:off x="3303163" y="5194530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220889C-CC70-4582-B468-9261E0B3F378}"/>
              </a:ext>
            </a:extLst>
          </p:cNvPr>
          <p:cNvSpPr/>
          <p:nvPr/>
        </p:nvSpPr>
        <p:spPr>
          <a:xfrm>
            <a:off x="8360675" y="5567484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42A680A-D8BF-4A72-9075-1D1475C171BB}"/>
              </a:ext>
            </a:extLst>
          </p:cNvPr>
          <p:cNvSpPr/>
          <p:nvPr/>
        </p:nvSpPr>
        <p:spPr>
          <a:xfrm>
            <a:off x="4654484" y="1944846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CB1EDFC-AEDA-42D4-8E3D-AB29925A3A2E}"/>
              </a:ext>
            </a:extLst>
          </p:cNvPr>
          <p:cNvSpPr/>
          <p:nvPr/>
        </p:nvSpPr>
        <p:spPr>
          <a:xfrm>
            <a:off x="4697133" y="4763544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1F7618B-F035-4A09-BA22-AF3B575BF51E}"/>
              </a:ext>
            </a:extLst>
          </p:cNvPr>
          <p:cNvSpPr/>
          <p:nvPr/>
        </p:nvSpPr>
        <p:spPr>
          <a:xfrm>
            <a:off x="4664267" y="3332526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B2A9751-415F-4C5C-B2CA-B4DEEAE3E47E}"/>
              </a:ext>
            </a:extLst>
          </p:cNvPr>
          <p:cNvSpPr/>
          <p:nvPr/>
        </p:nvSpPr>
        <p:spPr>
          <a:xfrm>
            <a:off x="5996727" y="1155936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94449B6-A439-4783-B9D8-69E9950DE088}"/>
              </a:ext>
            </a:extLst>
          </p:cNvPr>
          <p:cNvSpPr/>
          <p:nvPr/>
        </p:nvSpPr>
        <p:spPr>
          <a:xfrm>
            <a:off x="6029404" y="5194530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348E0CB-E885-440B-A09A-CC176C15065E}"/>
              </a:ext>
            </a:extLst>
          </p:cNvPr>
          <p:cNvSpPr/>
          <p:nvPr/>
        </p:nvSpPr>
        <p:spPr>
          <a:xfrm>
            <a:off x="5996726" y="3822929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733C522-33F1-4A8C-9053-13700BACA2DC}"/>
              </a:ext>
            </a:extLst>
          </p:cNvPr>
          <p:cNvSpPr/>
          <p:nvPr/>
        </p:nvSpPr>
        <p:spPr>
          <a:xfrm>
            <a:off x="5996727" y="2451328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380B59A-C23C-4547-BFE5-DC3F1A0316C8}"/>
              </a:ext>
            </a:extLst>
          </p:cNvPr>
          <p:cNvSpPr/>
          <p:nvPr/>
        </p:nvSpPr>
        <p:spPr>
          <a:xfrm>
            <a:off x="9573223" y="1795757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431706B-525A-4F14-8062-56013DBF98DA}"/>
              </a:ext>
            </a:extLst>
          </p:cNvPr>
          <p:cNvSpPr/>
          <p:nvPr/>
        </p:nvSpPr>
        <p:spPr>
          <a:xfrm>
            <a:off x="7177117" y="4823655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9142A76-D242-4C4F-8786-05D99B1FEEAE}"/>
              </a:ext>
            </a:extLst>
          </p:cNvPr>
          <p:cNvSpPr/>
          <p:nvPr/>
        </p:nvSpPr>
        <p:spPr>
          <a:xfrm>
            <a:off x="7198092" y="3384250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53A91CD-A795-4010-AB35-793D44AB1991}"/>
              </a:ext>
            </a:extLst>
          </p:cNvPr>
          <p:cNvSpPr/>
          <p:nvPr/>
        </p:nvSpPr>
        <p:spPr>
          <a:xfrm>
            <a:off x="7219066" y="1944845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034B584-5385-4BC7-9E73-07DA495DE202}"/>
              </a:ext>
            </a:extLst>
          </p:cNvPr>
          <p:cNvSpPr/>
          <p:nvPr/>
        </p:nvSpPr>
        <p:spPr>
          <a:xfrm>
            <a:off x="9564822" y="4783469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236CE90-5494-4425-9E6B-6A80D8645132}"/>
              </a:ext>
            </a:extLst>
          </p:cNvPr>
          <p:cNvSpPr/>
          <p:nvPr/>
        </p:nvSpPr>
        <p:spPr>
          <a:xfrm>
            <a:off x="9559917" y="3310853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61D9B57-2560-4C34-9B0C-6C8C841DADE2}"/>
              </a:ext>
            </a:extLst>
          </p:cNvPr>
          <p:cNvSpPr/>
          <p:nvPr/>
        </p:nvSpPr>
        <p:spPr>
          <a:xfrm>
            <a:off x="8341448" y="1103150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611C3D2-998F-45B6-8065-04BF70E3D310}"/>
              </a:ext>
            </a:extLst>
          </p:cNvPr>
          <p:cNvSpPr/>
          <p:nvPr/>
        </p:nvSpPr>
        <p:spPr>
          <a:xfrm>
            <a:off x="8360676" y="4110609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E453892-79BC-4416-BFB5-869C8A8CB2D1}"/>
              </a:ext>
            </a:extLst>
          </p:cNvPr>
          <p:cNvSpPr/>
          <p:nvPr/>
        </p:nvSpPr>
        <p:spPr>
          <a:xfrm>
            <a:off x="741028" y="2793532"/>
            <a:ext cx="453005" cy="4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0268F44-9211-464B-A23D-22386B846A2A}"/>
              </a:ext>
            </a:extLst>
          </p:cNvPr>
          <p:cNvSpPr/>
          <p:nvPr/>
        </p:nvSpPr>
        <p:spPr>
          <a:xfrm>
            <a:off x="8341448" y="2523698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2DA4422-E6C5-43F5-9310-6A712CBD0409}"/>
              </a:ext>
            </a:extLst>
          </p:cNvPr>
          <p:cNvSpPr txBox="1"/>
          <p:nvPr/>
        </p:nvSpPr>
        <p:spPr>
          <a:xfrm>
            <a:off x="335902" y="616612"/>
            <a:ext cx="2677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Raum Einstein Siemens </a:t>
            </a:r>
          </a:p>
          <a:p>
            <a:endParaRPr lang="de-DE" sz="2000" dirty="0"/>
          </a:p>
          <a:p>
            <a:r>
              <a:rPr lang="de-DE" sz="1600" dirty="0"/>
              <a:t>parlamentarisch bestuhlt unter Einhaltung des Mindestabstandes</a:t>
            </a:r>
          </a:p>
          <a:p>
            <a:r>
              <a:rPr lang="de-DE" sz="1600" dirty="0"/>
              <a:t>Jeder Tisch nur mit einer Person besetzt</a:t>
            </a:r>
          </a:p>
        </p:txBody>
      </p:sp>
      <p:sp>
        <p:nvSpPr>
          <p:cNvPr id="28" name="Pfeil: nach links 27">
            <a:extLst>
              <a:ext uri="{FF2B5EF4-FFF2-40B4-BE49-F238E27FC236}">
                <a16:creationId xmlns:a16="http://schemas.microsoft.com/office/drawing/2014/main" id="{58FEFA8D-DAC0-47C7-B8F3-E91ECBF28238}"/>
              </a:ext>
            </a:extLst>
          </p:cNvPr>
          <p:cNvSpPr/>
          <p:nvPr/>
        </p:nvSpPr>
        <p:spPr>
          <a:xfrm>
            <a:off x="1102053" y="399167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744ACF6-5735-4D98-8AB7-17F05E1728BF}"/>
              </a:ext>
            </a:extLst>
          </p:cNvPr>
          <p:cNvSpPr txBox="1"/>
          <p:nvPr/>
        </p:nvSpPr>
        <p:spPr>
          <a:xfrm>
            <a:off x="533720" y="4612276"/>
            <a:ext cx="211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Projektionsrichtung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B2FCA23-90F1-430C-BAAA-EDBC6D271BB0}"/>
              </a:ext>
            </a:extLst>
          </p:cNvPr>
          <p:cNvSpPr/>
          <p:nvPr/>
        </p:nvSpPr>
        <p:spPr>
          <a:xfrm>
            <a:off x="1686885" y="2793532"/>
            <a:ext cx="453005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55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1B00EB-7E95-4B12-B026-5CBE26CFFEB5}"/>
              </a:ext>
            </a:extLst>
          </p:cNvPr>
          <p:cNvSpPr/>
          <p:nvPr/>
        </p:nvSpPr>
        <p:spPr>
          <a:xfrm>
            <a:off x="363894" y="2836506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07F4739-47F7-453E-80CD-DF2AC39C4F9A}"/>
              </a:ext>
            </a:extLst>
          </p:cNvPr>
          <p:cNvSpPr/>
          <p:nvPr/>
        </p:nvSpPr>
        <p:spPr>
          <a:xfrm>
            <a:off x="10701885" y="5606138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AA9CAAC-788E-429B-A024-57C2CFFB70B6}"/>
              </a:ext>
            </a:extLst>
          </p:cNvPr>
          <p:cNvSpPr/>
          <p:nvPr/>
        </p:nvSpPr>
        <p:spPr>
          <a:xfrm>
            <a:off x="2158483" y="4433594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F0D111-F5F7-4BB2-84D6-B52169599F1B}"/>
              </a:ext>
            </a:extLst>
          </p:cNvPr>
          <p:cNvSpPr/>
          <p:nvPr/>
        </p:nvSpPr>
        <p:spPr>
          <a:xfrm>
            <a:off x="2079172" y="3114867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C78DBE2-B115-4BDD-B30F-1F6B6B285120}"/>
              </a:ext>
            </a:extLst>
          </p:cNvPr>
          <p:cNvSpPr/>
          <p:nvPr/>
        </p:nvSpPr>
        <p:spPr>
          <a:xfrm>
            <a:off x="2079172" y="1957873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715E85-0DA5-47F0-B437-BFC9A11B28B3}"/>
              </a:ext>
            </a:extLst>
          </p:cNvPr>
          <p:cNvSpPr/>
          <p:nvPr/>
        </p:nvSpPr>
        <p:spPr>
          <a:xfrm>
            <a:off x="3982025" y="5641899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6887F30-9258-4C51-AC46-20AD4F5CA723}"/>
              </a:ext>
            </a:extLst>
          </p:cNvPr>
          <p:cNvSpPr/>
          <p:nvPr/>
        </p:nvSpPr>
        <p:spPr>
          <a:xfrm>
            <a:off x="3957737" y="4370329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F631C8D-4F6B-44A4-A17D-B9EA91459B67}"/>
              </a:ext>
            </a:extLst>
          </p:cNvPr>
          <p:cNvSpPr/>
          <p:nvPr/>
        </p:nvSpPr>
        <p:spPr>
          <a:xfrm>
            <a:off x="3935589" y="3114867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04FCA94-F5E0-4332-B8BE-1861F3B65E52}"/>
              </a:ext>
            </a:extLst>
          </p:cNvPr>
          <p:cNvSpPr/>
          <p:nvPr/>
        </p:nvSpPr>
        <p:spPr>
          <a:xfrm>
            <a:off x="3957737" y="1957873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F7C2975-F416-4510-B631-E32EDFFC2CF3}"/>
              </a:ext>
            </a:extLst>
          </p:cNvPr>
          <p:cNvSpPr/>
          <p:nvPr/>
        </p:nvSpPr>
        <p:spPr>
          <a:xfrm>
            <a:off x="3900186" y="754223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80E25B5-04A9-4DAC-ADB6-DAC13A4AC1BD}"/>
              </a:ext>
            </a:extLst>
          </p:cNvPr>
          <p:cNvSpPr/>
          <p:nvPr/>
        </p:nvSpPr>
        <p:spPr>
          <a:xfrm>
            <a:off x="5756991" y="5660555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7618452-CDCD-4C7A-9C0A-0DBF4C1B5207}"/>
              </a:ext>
            </a:extLst>
          </p:cNvPr>
          <p:cNvSpPr/>
          <p:nvPr/>
        </p:nvSpPr>
        <p:spPr>
          <a:xfrm>
            <a:off x="5652608" y="3168736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4BEEE5B-840F-4402-88C8-805CD30E3820}"/>
              </a:ext>
            </a:extLst>
          </p:cNvPr>
          <p:cNvSpPr/>
          <p:nvPr/>
        </p:nvSpPr>
        <p:spPr>
          <a:xfrm>
            <a:off x="5691676" y="1913330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FAE9071-F97D-4127-9134-004D16A67FA2}"/>
              </a:ext>
            </a:extLst>
          </p:cNvPr>
          <p:cNvSpPr/>
          <p:nvPr/>
        </p:nvSpPr>
        <p:spPr>
          <a:xfrm>
            <a:off x="7369627" y="3212838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2D226F7-49EF-40E4-B21E-42A408C50743}"/>
              </a:ext>
            </a:extLst>
          </p:cNvPr>
          <p:cNvSpPr/>
          <p:nvPr/>
        </p:nvSpPr>
        <p:spPr>
          <a:xfrm>
            <a:off x="5669824" y="678022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DE2607B-757E-4C48-B804-492197587569}"/>
              </a:ext>
            </a:extLst>
          </p:cNvPr>
          <p:cNvSpPr/>
          <p:nvPr/>
        </p:nvSpPr>
        <p:spPr>
          <a:xfrm>
            <a:off x="5756991" y="4352726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9AA142A-6913-403A-9344-A273EA598FB9}"/>
              </a:ext>
            </a:extLst>
          </p:cNvPr>
          <p:cNvSpPr/>
          <p:nvPr/>
        </p:nvSpPr>
        <p:spPr>
          <a:xfrm>
            <a:off x="7480449" y="5638772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55BBDDF-26E4-4943-8FB3-D59612E0AD6C}"/>
              </a:ext>
            </a:extLst>
          </p:cNvPr>
          <p:cNvSpPr/>
          <p:nvPr/>
        </p:nvSpPr>
        <p:spPr>
          <a:xfrm>
            <a:off x="7480449" y="4368280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E596D07-505A-45D6-B9B7-5CDFE7704880}"/>
              </a:ext>
            </a:extLst>
          </p:cNvPr>
          <p:cNvSpPr/>
          <p:nvPr/>
        </p:nvSpPr>
        <p:spPr>
          <a:xfrm>
            <a:off x="7340079" y="1942346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6DF4880-2C9E-48AB-9A6B-5BE24BAC91C6}"/>
              </a:ext>
            </a:extLst>
          </p:cNvPr>
          <p:cNvSpPr/>
          <p:nvPr/>
        </p:nvSpPr>
        <p:spPr>
          <a:xfrm>
            <a:off x="7321430" y="678022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44423C0-EBAB-414C-9970-7CBE2E9722A6}"/>
              </a:ext>
            </a:extLst>
          </p:cNvPr>
          <p:cNvSpPr/>
          <p:nvPr/>
        </p:nvSpPr>
        <p:spPr>
          <a:xfrm>
            <a:off x="9091167" y="5638771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D8EEE2D-E58C-4EA4-B9F4-AFF475632F02}"/>
              </a:ext>
            </a:extLst>
          </p:cNvPr>
          <p:cNvSpPr/>
          <p:nvPr/>
        </p:nvSpPr>
        <p:spPr>
          <a:xfrm>
            <a:off x="9024363" y="4352727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C363793-43F0-406C-8084-D4011B6CED3A}"/>
              </a:ext>
            </a:extLst>
          </p:cNvPr>
          <p:cNvSpPr/>
          <p:nvPr/>
        </p:nvSpPr>
        <p:spPr>
          <a:xfrm>
            <a:off x="9024363" y="3152190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91C5881-7F19-4906-8ABB-5C33AC575275}"/>
              </a:ext>
            </a:extLst>
          </p:cNvPr>
          <p:cNvSpPr/>
          <p:nvPr/>
        </p:nvSpPr>
        <p:spPr>
          <a:xfrm>
            <a:off x="8985386" y="1975749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B274122-259C-4193-8B38-28FBFA2CE34E}"/>
              </a:ext>
            </a:extLst>
          </p:cNvPr>
          <p:cNvSpPr/>
          <p:nvPr/>
        </p:nvSpPr>
        <p:spPr>
          <a:xfrm>
            <a:off x="8923185" y="684242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24DE421-AF2D-472E-A41F-83FC779665DB}"/>
              </a:ext>
            </a:extLst>
          </p:cNvPr>
          <p:cNvSpPr/>
          <p:nvPr/>
        </p:nvSpPr>
        <p:spPr>
          <a:xfrm>
            <a:off x="10652448" y="1975748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27D93AB-2321-4AD1-B784-2EFD901A9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448" y="3159738"/>
            <a:ext cx="499915" cy="475529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BDCA3F83-E56E-4CDB-AEEC-C56C9FCCF22E}"/>
              </a:ext>
            </a:extLst>
          </p:cNvPr>
          <p:cNvSpPr/>
          <p:nvPr/>
        </p:nvSpPr>
        <p:spPr>
          <a:xfrm>
            <a:off x="10622197" y="671017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E699436-178A-4386-B43C-165A4BC0CBEF}"/>
              </a:ext>
            </a:extLst>
          </p:cNvPr>
          <p:cNvSpPr/>
          <p:nvPr/>
        </p:nvSpPr>
        <p:spPr>
          <a:xfrm>
            <a:off x="2152578" y="5660555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8F3D05E-BCA4-4872-B908-280951B7CAA3}"/>
              </a:ext>
            </a:extLst>
          </p:cNvPr>
          <p:cNvSpPr/>
          <p:nvPr/>
        </p:nvSpPr>
        <p:spPr>
          <a:xfrm>
            <a:off x="2079172" y="712234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001DE2C-F5E4-4E01-B042-E596D4F35C43}"/>
              </a:ext>
            </a:extLst>
          </p:cNvPr>
          <p:cNvSpPr/>
          <p:nvPr/>
        </p:nvSpPr>
        <p:spPr>
          <a:xfrm>
            <a:off x="10675881" y="4387437"/>
            <a:ext cx="485192" cy="46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956ADE3-5B35-40A3-BF9F-DBABD88107A5}"/>
              </a:ext>
            </a:extLst>
          </p:cNvPr>
          <p:cNvSpPr txBox="1"/>
          <p:nvPr/>
        </p:nvSpPr>
        <p:spPr>
          <a:xfrm>
            <a:off x="-430" y="221154"/>
            <a:ext cx="21958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Raum Einstein Siemens</a:t>
            </a:r>
          </a:p>
          <a:p>
            <a:endParaRPr lang="de-DE" sz="1400" dirty="0"/>
          </a:p>
          <a:p>
            <a:r>
              <a:rPr lang="de-DE" sz="1400" dirty="0"/>
              <a:t>Reihenbestuhlung für </a:t>
            </a:r>
          </a:p>
          <a:p>
            <a:r>
              <a:rPr lang="de-DE" sz="1400" dirty="0"/>
              <a:t>30 Personen</a:t>
            </a:r>
          </a:p>
        </p:txBody>
      </p:sp>
      <p:sp>
        <p:nvSpPr>
          <p:cNvPr id="34" name="Pfeil: nach links 33">
            <a:extLst>
              <a:ext uri="{FF2B5EF4-FFF2-40B4-BE49-F238E27FC236}">
                <a16:creationId xmlns:a16="http://schemas.microsoft.com/office/drawing/2014/main" id="{DB22B4EE-C8D3-4B87-BCE4-146BB1421BE4}"/>
              </a:ext>
            </a:extLst>
          </p:cNvPr>
          <p:cNvSpPr/>
          <p:nvPr/>
        </p:nvSpPr>
        <p:spPr>
          <a:xfrm>
            <a:off x="270588" y="386809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8C97B27-1B31-467F-937C-4298A086266C}"/>
              </a:ext>
            </a:extLst>
          </p:cNvPr>
          <p:cNvSpPr txBox="1"/>
          <p:nvPr/>
        </p:nvSpPr>
        <p:spPr>
          <a:xfrm>
            <a:off x="141268" y="4546191"/>
            <a:ext cx="1666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Projektionsrichtung</a:t>
            </a:r>
          </a:p>
        </p:txBody>
      </p:sp>
    </p:spTree>
    <p:extLst>
      <p:ext uri="{BB962C8B-B14F-4D97-AF65-F5344CB8AC3E}">
        <p14:creationId xmlns:p14="http://schemas.microsoft.com/office/powerpoint/2010/main" val="209689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427934C-7396-4E04-BC85-AF4D93304FF2}"/>
              </a:ext>
            </a:extLst>
          </p:cNvPr>
          <p:cNvSpPr/>
          <p:nvPr/>
        </p:nvSpPr>
        <p:spPr>
          <a:xfrm>
            <a:off x="11042714" y="5241719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A705031-4DAF-40F3-B194-51CC41C3722B}"/>
              </a:ext>
            </a:extLst>
          </p:cNvPr>
          <p:cNvSpPr/>
          <p:nvPr/>
        </p:nvSpPr>
        <p:spPr>
          <a:xfrm>
            <a:off x="9482360" y="5921227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410B456-E4CB-4A95-A1BB-FBB2E9F284E7}"/>
              </a:ext>
            </a:extLst>
          </p:cNvPr>
          <p:cNvSpPr/>
          <p:nvPr/>
        </p:nvSpPr>
        <p:spPr>
          <a:xfrm>
            <a:off x="7906627" y="5921227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93BC736-E542-4098-9A56-0E212253ED3A}"/>
              </a:ext>
            </a:extLst>
          </p:cNvPr>
          <p:cNvSpPr/>
          <p:nvPr/>
        </p:nvSpPr>
        <p:spPr>
          <a:xfrm>
            <a:off x="6323905" y="5898855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E4AE242-BE6F-4DD6-B4E6-FDA1EB1B7827}"/>
              </a:ext>
            </a:extLst>
          </p:cNvPr>
          <p:cNvSpPr/>
          <p:nvPr/>
        </p:nvSpPr>
        <p:spPr>
          <a:xfrm>
            <a:off x="4585982" y="5898854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ACC7956-1C75-4B76-8C0D-738237FB1BEE}"/>
              </a:ext>
            </a:extLst>
          </p:cNvPr>
          <p:cNvSpPr/>
          <p:nvPr/>
        </p:nvSpPr>
        <p:spPr>
          <a:xfrm>
            <a:off x="3003260" y="5898853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5E8F598-43F2-4823-AFEA-CB29A6A01B48}"/>
              </a:ext>
            </a:extLst>
          </p:cNvPr>
          <p:cNvSpPr/>
          <p:nvPr/>
        </p:nvSpPr>
        <p:spPr>
          <a:xfrm>
            <a:off x="622883" y="2894200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E1B2B68-28FB-4780-B121-6C405DD8BAE8}"/>
              </a:ext>
            </a:extLst>
          </p:cNvPr>
          <p:cNvSpPr/>
          <p:nvPr/>
        </p:nvSpPr>
        <p:spPr>
          <a:xfrm>
            <a:off x="1709298" y="3910666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F208736-C67C-4FBB-A437-53A34A8E1BB6}"/>
              </a:ext>
            </a:extLst>
          </p:cNvPr>
          <p:cNvSpPr/>
          <p:nvPr/>
        </p:nvSpPr>
        <p:spPr>
          <a:xfrm>
            <a:off x="1709298" y="2596764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5E29F6-4CCD-44BF-BEB5-D169A82B26EB}"/>
              </a:ext>
            </a:extLst>
          </p:cNvPr>
          <p:cNvSpPr/>
          <p:nvPr/>
        </p:nvSpPr>
        <p:spPr>
          <a:xfrm>
            <a:off x="1709298" y="1261329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FFE8E-0C2F-4B60-BF03-41BBAF4D1AC3}"/>
              </a:ext>
            </a:extLst>
          </p:cNvPr>
          <p:cNvSpPr/>
          <p:nvPr/>
        </p:nvSpPr>
        <p:spPr>
          <a:xfrm>
            <a:off x="2982287" y="472582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CABE11-A3EC-456A-BB59-AF1A8C89575D}"/>
              </a:ext>
            </a:extLst>
          </p:cNvPr>
          <p:cNvSpPr/>
          <p:nvPr/>
        </p:nvSpPr>
        <p:spPr>
          <a:xfrm>
            <a:off x="4549630" y="466988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ED37094-D1BF-4AFA-BA10-087A72F2F4AB}"/>
              </a:ext>
            </a:extLst>
          </p:cNvPr>
          <p:cNvSpPr/>
          <p:nvPr/>
        </p:nvSpPr>
        <p:spPr>
          <a:xfrm>
            <a:off x="6185483" y="466988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FDC98E3-A94E-4422-B4D2-1FDE70F471F1}"/>
              </a:ext>
            </a:extLst>
          </p:cNvPr>
          <p:cNvSpPr/>
          <p:nvPr/>
        </p:nvSpPr>
        <p:spPr>
          <a:xfrm>
            <a:off x="7739544" y="434830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68D0B60-282D-45B6-AC94-98EF545D1FD0}"/>
              </a:ext>
            </a:extLst>
          </p:cNvPr>
          <p:cNvSpPr/>
          <p:nvPr/>
        </p:nvSpPr>
        <p:spPr>
          <a:xfrm>
            <a:off x="9320169" y="466988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2F28D5-F441-44DB-BD89-8C720BDB6425}"/>
              </a:ext>
            </a:extLst>
          </p:cNvPr>
          <p:cNvSpPr/>
          <p:nvPr/>
        </p:nvSpPr>
        <p:spPr>
          <a:xfrm>
            <a:off x="10837878" y="1138104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BC55F0-A675-4B80-B829-019EB64532D4}"/>
              </a:ext>
            </a:extLst>
          </p:cNvPr>
          <p:cNvSpPr/>
          <p:nvPr/>
        </p:nvSpPr>
        <p:spPr>
          <a:xfrm>
            <a:off x="10956721" y="2613170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AB48A06-85F5-4298-980D-7314C811DB9F}"/>
              </a:ext>
            </a:extLst>
          </p:cNvPr>
          <p:cNvSpPr/>
          <p:nvPr/>
        </p:nvSpPr>
        <p:spPr>
          <a:xfrm>
            <a:off x="11032928" y="3910667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EDAE9AD-0274-4F53-9F89-2C60569F434F}"/>
              </a:ext>
            </a:extLst>
          </p:cNvPr>
          <p:cNvSpPr txBox="1"/>
          <p:nvPr/>
        </p:nvSpPr>
        <p:spPr>
          <a:xfrm>
            <a:off x="5088711" y="2877796"/>
            <a:ext cx="369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Raum Einstein Siemens mit Stuhlkreis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FF46683-77D1-4B4D-98C8-2CDA96FAA767}"/>
              </a:ext>
            </a:extLst>
          </p:cNvPr>
          <p:cNvSpPr/>
          <p:nvPr/>
        </p:nvSpPr>
        <p:spPr>
          <a:xfrm>
            <a:off x="1742855" y="5235335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5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8649DCC-7595-4C06-B2DB-ACFA32F70C57}"/>
              </a:ext>
            </a:extLst>
          </p:cNvPr>
          <p:cNvSpPr/>
          <p:nvPr/>
        </p:nvSpPr>
        <p:spPr>
          <a:xfrm>
            <a:off x="2028080" y="2292617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A17298-BEAC-48E8-B3E5-A47DD5340F1C}"/>
              </a:ext>
            </a:extLst>
          </p:cNvPr>
          <p:cNvSpPr/>
          <p:nvPr/>
        </p:nvSpPr>
        <p:spPr>
          <a:xfrm>
            <a:off x="2103581" y="3639422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3215426-CDB7-417C-8296-97C1D16F423A}"/>
              </a:ext>
            </a:extLst>
          </p:cNvPr>
          <p:cNvSpPr/>
          <p:nvPr/>
        </p:nvSpPr>
        <p:spPr>
          <a:xfrm>
            <a:off x="2143470" y="5071517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422A7D1-C882-4AB6-861A-420166F15F08}"/>
              </a:ext>
            </a:extLst>
          </p:cNvPr>
          <p:cNvSpPr/>
          <p:nvPr/>
        </p:nvSpPr>
        <p:spPr>
          <a:xfrm>
            <a:off x="3708674" y="5071517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7ECEB92-E302-4A99-AC34-68A010EFABFD}"/>
              </a:ext>
            </a:extLst>
          </p:cNvPr>
          <p:cNvSpPr/>
          <p:nvPr/>
        </p:nvSpPr>
        <p:spPr>
          <a:xfrm>
            <a:off x="5483604" y="5071517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0BE48F8-4095-4FA3-B589-6A0661E3C03C}"/>
              </a:ext>
            </a:extLst>
          </p:cNvPr>
          <p:cNvSpPr/>
          <p:nvPr/>
        </p:nvSpPr>
        <p:spPr>
          <a:xfrm>
            <a:off x="5509511" y="3768427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955F66A-087F-45B7-804E-0F8EDAE06AA7}"/>
              </a:ext>
            </a:extLst>
          </p:cNvPr>
          <p:cNvSpPr/>
          <p:nvPr/>
        </p:nvSpPr>
        <p:spPr>
          <a:xfrm>
            <a:off x="5483604" y="2339501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7B16931-4EC5-4ADC-905C-63C4F7AE1146}"/>
              </a:ext>
            </a:extLst>
          </p:cNvPr>
          <p:cNvSpPr/>
          <p:nvPr/>
        </p:nvSpPr>
        <p:spPr>
          <a:xfrm>
            <a:off x="5483604" y="946274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BBC341B-BD5B-4214-9E6D-BC3003FD9619}"/>
              </a:ext>
            </a:extLst>
          </p:cNvPr>
          <p:cNvSpPr/>
          <p:nvPr/>
        </p:nvSpPr>
        <p:spPr>
          <a:xfrm>
            <a:off x="3708674" y="934717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CDF0C43-CA14-4C8B-A68D-242FC1652E72}"/>
              </a:ext>
            </a:extLst>
          </p:cNvPr>
          <p:cNvSpPr/>
          <p:nvPr/>
        </p:nvSpPr>
        <p:spPr>
          <a:xfrm>
            <a:off x="455144" y="2739747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5AE6A29-A30F-4BE1-8827-9B475C9CC401}"/>
              </a:ext>
            </a:extLst>
          </p:cNvPr>
          <p:cNvSpPr/>
          <p:nvPr/>
        </p:nvSpPr>
        <p:spPr>
          <a:xfrm>
            <a:off x="2028080" y="880839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ADEE01-E920-4A76-A7CD-DAA3EC883CE7}"/>
              </a:ext>
            </a:extLst>
          </p:cNvPr>
          <p:cNvSpPr txBox="1"/>
          <p:nvPr/>
        </p:nvSpPr>
        <p:spPr>
          <a:xfrm>
            <a:off x="3148165" y="2697612"/>
            <a:ext cx="192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Raum Einstein mit Stuhlkreis für 10 P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C6444987-DBF1-43AA-B416-CD839DBC0F34}"/>
              </a:ext>
            </a:extLst>
          </p:cNvPr>
          <p:cNvCxnSpPr/>
          <p:nvPr/>
        </p:nvCxnSpPr>
        <p:spPr>
          <a:xfrm>
            <a:off x="6522098" y="643812"/>
            <a:ext cx="65314" cy="54770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55536CFB-0270-4780-98E0-30D5F156ABB0}"/>
              </a:ext>
            </a:extLst>
          </p:cNvPr>
          <p:cNvSpPr/>
          <p:nvPr/>
        </p:nvSpPr>
        <p:spPr>
          <a:xfrm>
            <a:off x="7013510" y="2345378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B4F58E1-AC21-49EB-9AD4-7B6A742D27EA}"/>
              </a:ext>
            </a:extLst>
          </p:cNvPr>
          <p:cNvSpPr/>
          <p:nvPr/>
        </p:nvSpPr>
        <p:spPr>
          <a:xfrm>
            <a:off x="7089011" y="3692183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D0E9B8-0256-4102-AF58-2D56F1F4A177}"/>
              </a:ext>
            </a:extLst>
          </p:cNvPr>
          <p:cNvSpPr/>
          <p:nvPr/>
        </p:nvSpPr>
        <p:spPr>
          <a:xfrm>
            <a:off x="7128900" y="5124278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936DCFF-F362-4A0D-B6B0-714C112E20C0}"/>
              </a:ext>
            </a:extLst>
          </p:cNvPr>
          <p:cNvSpPr/>
          <p:nvPr/>
        </p:nvSpPr>
        <p:spPr>
          <a:xfrm>
            <a:off x="8694104" y="5124278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85707FC-F437-4889-835B-A2A3A20FEEB8}"/>
              </a:ext>
            </a:extLst>
          </p:cNvPr>
          <p:cNvSpPr/>
          <p:nvPr/>
        </p:nvSpPr>
        <p:spPr>
          <a:xfrm>
            <a:off x="10469034" y="5124278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C806BF1-6AFA-4C71-92D2-54D8160541F0}"/>
              </a:ext>
            </a:extLst>
          </p:cNvPr>
          <p:cNvSpPr/>
          <p:nvPr/>
        </p:nvSpPr>
        <p:spPr>
          <a:xfrm>
            <a:off x="10494941" y="3821188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8F72AE2-9906-4384-9304-072A859F1B45}"/>
              </a:ext>
            </a:extLst>
          </p:cNvPr>
          <p:cNvSpPr/>
          <p:nvPr/>
        </p:nvSpPr>
        <p:spPr>
          <a:xfrm>
            <a:off x="10469034" y="2392262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63A5FA1-E9FC-4FD2-BB08-8A6BFB86BE6B}"/>
              </a:ext>
            </a:extLst>
          </p:cNvPr>
          <p:cNvSpPr/>
          <p:nvPr/>
        </p:nvSpPr>
        <p:spPr>
          <a:xfrm>
            <a:off x="10469034" y="999035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02AC320-D5BB-41F6-BC23-2DE53705D321}"/>
              </a:ext>
            </a:extLst>
          </p:cNvPr>
          <p:cNvSpPr/>
          <p:nvPr/>
        </p:nvSpPr>
        <p:spPr>
          <a:xfrm>
            <a:off x="8694104" y="987478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960FE38-EA4C-48B3-8F7D-9BD4460DF56B}"/>
              </a:ext>
            </a:extLst>
          </p:cNvPr>
          <p:cNvSpPr/>
          <p:nvPr/>
        </p:nvSpPr>
        <p:spPr>
          <a:xfrm>
            <a:off x="7013510" y="933600"/>
            <a:ext cx="612396" cy="56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30ACBFE-7C62-4054-8509-E45F70727618}"/>
              </a:ext>
            </a:extLst>
          </p:cNvPr>
          <p:cNvSpPr txBox="1"/>
          <p:nvPr/>
        </p:nvSpPr>
        <p:spPr>
          <a:xfrm>
            <a:off x="8036811" y="2631305"/>
            <a:ext cx="192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Raum Siemens mit Stuhlkreis für 10 P</a:t>
            </a:r>
          </a:p>
        </p:txBody>
      </p:sp>
    </p:spTree>
    <p:extLst>
      <p:ext uri="{BB962C8B-B14F-4D97-AF65-F5344CB8AC3E}">
        <p14:creationId xmlns:p14="http://schemas.microsoft.com/office/powerpoint/2010/main" val="611160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D4A3F93D5A844BA940234C7144AD42" ma:contentTypeVersion="12" ma:contentTypeDescription="Ein neues Dokument erstellen." ma:contentTypeScope="" ma:versionID="086e52145a1d112b5d2b9c0f3c66930d">
  <xsd:schema xmlns:xsd="http://www.w3.org/2001/XMLSchema" xmlns:xs="http://www.w3.org/2001/XMLSchema" xmlns:p="http://schemas.microsoft.com/office/2006/metadata/properties" xmlns:ns2="41022bb2-f21d-4a91-91b0-dee642fd376e" xmlns:ns3="90ab7862-8d24-446a-b74e-480112261df6" targetNamespace="http://schemas.microsoft.com/office/2006/metadata/properties" ma:root="true" ma:fieldsID="637dc4b3b8143e69812d05cc32495ed2" ns2:_="" ns3:_="">
    <xsd:import namespace="41022bb2-f21d-4a91-91b0-dee642fd376e"/>
    <xsd:import namespace="90ab7862-8d24-446a-b74e-480112261d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22bb2-f21d-4a91-91b0-dee642fd3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b7862-8d24-446a-b74e-480112261df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88F8CA-6189-4F93-9FE7-D4A60F188688}">
  <ds:schemaRefs>
    <ds:schemaRef ds:uri="41022bb2-f21d-4a91-91b0-dee642fd376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0ab7862-8d24-446a-b74e-480112261df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336F91B-247A-4627-BB3C-995482B65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22bb2-f21d-4a91-91b0-dee642fd376e"/>
    <ds:schemaRef ds:uri="90ab7862-8d24-446a-b74e-480112261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E19730-0AFA-4737-9FA4-4D1800582F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</Words>
  <Application>Microsoft Office PowerPoint</Application>
  <PresentationFormat>Breitbild</PresentationFormat>
  <Paragraphs>31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Iris Reitzig</dc:creator>
  <cp:lastModifiedBy>Iris Reitzig</cp:lastModifiedBy>
  <cp:revision>13</cp:revision>
  <cp:lastPrinted>2020-06-18T10:12:47Z</cp:lastPrinted>
  <dcterms:created xsi:type="dcterms:W3CDTF">2020-05-28T07:00:38Z</dcterms:created>
  <dcterms:modified xsi:type="dcterms:W3CDTF">2020-06-18T10:25:08Z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0x0101004ED4A3F93D5A844BA940234C7144AD42</vt:lpwstr>
  </property>
</Properties>
</file>